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48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93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3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00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17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3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47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46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8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38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87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E8B52B8-1ED2-4155-8A57-8369A8479560}" type="datetimeFigureOut">
              <a:rPr lang="hu-HU" smtClean="0"/>
              <a:t>2014.02.10.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93DB1D-3329-41A4-A023-6E5EEA78C0B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3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Costa Rica ,</a:t>
            </a:r>
            <a:r>
              <a:rPr lang="hu-HU" dirty="0" err="1" smtClean="0"/>
              <a:t>Pura</a:t>
            </a:r>
            <a:r>
              <a:rPr lang="hu-HU" dirty="0" smtClean="0"/>
              <a:t> Vida</a:t>
            </a:r>
            <a:br>
              <a:rPr lang="hu-HU" dirty="0" smtClean="0"/>
            </a:br>
            <a:r>
              <a:rPr lang="hu-HU" dirty="0" smtClean="0"/>
              <a:t>Life </a:t>
            </a:r>
            <a:r>
              <a:rPr lang="hu-HU" dirty="0" err="1" smtClean="0"/>
              <a:t>in</a:t>
            </a:r>
            <a:r>
              <a:rPr lang="hu-HU" dirty="0" smtClean="0"/>
              <a:t> Costa Rica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64" y="4862982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3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7"/>
    </mc:Choice>
    <mc:Fallback>
      <p:transition spd="slow" advTm="46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Adios</a:t>
            </a:r>
            <a:r>
              <a:rPr lang="hu-HU" dirty="0" smtClean="0"/>
              <a:t>!(BYE)</a:t>
            </a:r>
            <a:br>
              <a:rPr lang="hu-HU" dirty="0" smtClean="0"/>
            </a:br>
            <a:r>
              <a:rPr lang="hu-HU" dirty="0" smtClean="0"/>
              <a:t>Vida </a:t>
            </a:r>
            <a:r>
              <a:rPr lang="hu-HU" dirty="0" err="1" smtClean="0"/>
              <a:t>Loca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5" y="2084832"/>
            <a:ext cx="4657165" cy="465716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18" y="2278694"/>
            <a:ext cx="5692588" cy="42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7"/>
    </mc:Choice>
    <mc:Fallback>
      <p:transition spd="slow" advTm="51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dirty="0" err="1"/>
              <a:t>When</a:t>
            </a:r>
            <a:r>
              <a:rPr lang="hu-HU" dirty="0"/>
              <a:t> i </a:t>
            </a:r>
            <a:r>
              <a:rPr lang="hu-HU" dirty="0" err="1"/>
              <a:t>arrived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costa</a:t>
            </a:r>
            <a:r>
              <a:rPr lang="hu-HU" dirty="0" smtClean="0"/>
              <a:t> </a:t>
            </a:r>
            <a:r>
              <a:rPr lang="hu-HU" dirty="0" err="1" smtClean="0"/>
              <a:t>rica</a:t>
            </a:r>
            <a:r>
              <a:rPr lang="hu-HU" dirty="0" smtClean="0"/>
              <a:t> ,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host</a:t>
            </a:r>
            <a:r>
              <a:rPr lang="hu-HU" dirty="0" smtClean="0"/>
              <a:t> </a:t>
            </a:r>
            <a:r>
              <a:rPr lang="hu-HU" dirty="0" err="1" smtClean="0"/>
              <a:t>family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7" y="2406369"/>
            <a:ext cx="4022725" cy="4022725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8" y="2822575"/>
            <a:ext cx="5671671" cy="31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0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1"/>
    </mc:Choice>
    <mc:Fallback>
      <p:transition spd="slow" advTm="929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/>
              <a:t>C</a:t>
            </a:r>
            <a:r>
              <a:rPr lang="hu-HU" dirty="0" smtClean="0"/>
              <a:t>osta Rica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6487" y="2147048"/>
            <a:ext cx="8946541" cy="4195481"/>
          </a:xfrm>
        </p:spPr>
        <p:txBody>
          <a:bodyPr/>
          <a:lstStyle/>
          <a:p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i </a:t>
            </a:r>
            <a:r>
              <a:rPr lang="hu-HU" dirty="0" err="1" smtClean="0"/>
              <a:t>arrived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costa</a:t>
            </a:r>
            <a:r>
              <a:rPr lang="hu-HU" dirty="0" smtClean="0"/>
              <a:t> </a:t>
            </a:r>
            <a:r>
              <a:rPr lang="hu-HU" dirty="0" err="1" smtClean="0"/>
              <a:t>rica</a:t>
            </a:r>
            <a:r>
              <a:rPr lang="hu-HU" dirty="0" smtClean="0"/>
              <a:t> ,</a:t>
            </a:r>
            <a:r>
              <a:rPr lang="hu-HU" dirty="0" err="1" smtClean="0"/>
              <a:t>straight</a:t>
            </a:r>
            <a:r>
              <a:rPr lang="hu-HU" dirty="0" smtClean="0"/>
              <a:t> </a:t>
            </a:r>
            <a:r>
              <a:rPr lang="hu-HU" dirty="0" err="1" smtClean="0"/>
              <a:t>forward</a:t>
            </a:r>
            <a:r>
              <a:rPr lang="hu-HU" dirty="0" smtClean="0"/>
              <a:t> </a:t>
            </a:r>
            <a:r>
              <a:rPr lang="hu-HU" dirty="0" err="1" smtClean="0"/>
              <a:t>i</a:t>
            </a:r>
            <a:r>
              <a:rPr lang="hu-HU" dirty="0" smtClean="0"/>
              <a:t> had </a:t>
            </a:r>
            <a:r>
              <a:rPr lang="hu-HU" dirty="0" err="1" smtClean="0"/>
              <a:t>to</a:t>
            </a:r>
            <a:r>
              <a:rPr lang="hu-HU" dirty="0" smtClean="0"/>
              <a:t> go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,</a:t>
            </a:r>
            <a:r>
              <a:rPr lang="hu-HU" dirty="0" err="1" smtClean="0"/>
              <a:t>with</a:t>
            </a:r>
            <a:r>
              <a:rPr lang="hu-HU" dirty="0" smtClean="0"/>
              <a:t> a uniform.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28" y="1853248"/>
            <a:ext cx="2587301" cy="42497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00" y="3315539"/>
            <a:ext cx="4415118" cy="24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25"/>
    </mc:Choice>
    <mc:Fallback>
      <p:transition spd="slow" advTm="1082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With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costa</a:t>
            </a:r>
            <a:r>
              <a:rPr lang="hu-HU" dirty="0" smtClean="0"/>
              <a:t> </a:t>
            </a:r>
            <a:r>
              <a:rPr lang="hu-HU" dirty="0" err="1" smtClean="0"/>
              <a:t>rica</a:t>
            </a:r>
            <a:r>
              <a:rPr lang="hu-HU" dirty="0" smtClean="0"/>
              <a:t> ,</a:t>
            </a:r>
            <a:r>
              <a:rPr lang="hu-HU" dirty="0" err="1" smtClean="0"/>
              <a:t>everybody</a:t>
            </a:r>
            <a:r>
              <a:rPr lang="hu-HU" dirty="0" smtClean="0"/>
              <a:t> is </a:t>
            </a:r>
            <a:r>
              <a:rPr lang="hu-HU" dirty="0" err="1" smtClean="0"/>
              <a:t>so</a:t>
            </a:r>
            <a:r>
              <a:rPr lang="hu-HU" dirty="0" smtClean="0"/>
              <a:t> happy.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24" y="1853248"/>
            <a:ext cx="4495800" cy="4495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30" y="4101148"/>
            <a:ext cx="4828894" cy="271625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7" y="1853248"/>
            <a:ext cx="4661646" cy="26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1"/>
    </mc:Choice>
    <mc:Fallback>
      <p:transition spd="slow" advTm="75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Nature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Costa Rica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884" y="0"/>
            <a:ext cx="2360116" cy="419576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43" y="1031221"/>
            <a:ext cx="3164541" cy="316454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39" y="3412089"/>
            <a:ext cx="3443961" cy="34439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2" y="3914302"/>
            <a:ext cx="5121835" cy="288103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48" y="3458426"/>
            <a:ext cx="3397624" cy="33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56"/>
    </mc:Choice>
    <mc:Fallback>
      <p:transition spd="slow" advTm="1535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307" y="484093"/>
            <a:ext cx="6965576" cy="2393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National </a:t>
            </a:r>
            <a:r>
              <a:rPr lang="hu-HU" sz="2400" dirty="0" err="1" smtClean="0"/>
              <a:t>food</a:t>
            </a:r>
            <a:r>
              <a:rPr lang="hu-HU" sz="2400" dirty="0" smtClean="0"/>
              <a:t> </a:t>
            </a:r>
            <a:r>
              <a:rPr lang="hu-HU" sz="2400" dirty="0" err="1" smtClean="0"/>
              <a:t>rice</a:t>
            </a:r>
            <a:r>
              <a:rPr lang="hu-HU" sz="2400" dirty="0" smtClean="0"/>
              <a:t> and </a:t>
            </a:r>
            <a:r>
              <a:rPr lang="hu-HU" sz="2400" dirty="0" err="1" smtClean="0"/>
              <a:t>beans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err="1" smtClean="0"/>
              <a:t>People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really</a:t>
            </a:r>
            <a:r>
              <a:rPr lang="hu-HU" sz="2400" dirty="0" smtClean="0"/>
              <a:t> happy </a:t>
            </a:r>
            <a:r>
              <a:rPr lang="hu-HU" sz="2400" dirty="0" err="1" smtClean="0"/>
              <a:t>even</a:t>
            </a:r>
            <a:r>
              <a:rPr lang="hu-HU" sz="2400" dirty="0" smtClean="0"/>
              <a:t> </a:t>
            </a:r>
            <a:r>
              <a:rPr lang="hu-HU" sz="2400" dirty="0" err="1" smtClean="0"/>
              <a:t>if</a:t>
            </a:r>
            <a:r>
              <a:rPr lang="hu-HU" sz="2400" dirty="0" smtClean="0"/>
              <a:t> </a:t>
            </a:r>
            <a:r>
              <a:rPr lang="hu-HU" sz="2400" dirty="0" err="1" smtClean="0"/>
              <a:t>they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poor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rich</a:t>
            </a:r>
            <a:r>
              <a:rPr lang="hu-HU" sz="2400" dirty="0" smtClean="0"/>
              <a:t> .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err="1" smtClean="0"/>
              <a:t>Me</a:t>
            </a:r>
            <a:r>
              <a:rPr lang="hu-HU" sz="2400" dirty="0" smtClean="0"/>
              <a:t> </a:t>
            </a:r>
            <a:r>
              <a:rPr lang="hu-HU" sz="2400" dirty="0" err="1" smtClean="0"/>
              <a:t>trying</a:t>
            </a:r>
            <a:r>
              <a:rPr lang="hu-HU" sz="2400" dirty="0" smtClean="0"/>
              <a:t> </a:t>
            </a:r>
            <a:r>
              <a:rPr lang="hu-HU" sz="2400" dirty="0" err="1" smtClean="0"/>
              <a:t>new</a:t>
            </a:r>
            <a:r>
              <a:rPr lang="hu-HU" sz="2400" dirty="0" smtClean="0"/>
              <a:t> </a:t>
            </a:r>
            <a:r>
              <a:rPr lang="hu-HU" sz="2400" dirty="0" err="1" smtClean="0"/>
              <a:t>things</a:t>
            </a:r>
            <a:r>
              <a:rPr lang="hu-HU" sz="2400" dirty="0" smtClean="0"/>
              <a:t> </a:t>
            </a:r>
          </a:p>
          <a:p>
            <a:pPr marL="0" indent="0">
              <a:buNone/>
            </a:pPr>
            <a:r>
              <a:rPr lang="hu-HU" sz="2400" dirty="0" smtClean="0"/>
              <a:t> 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2735636"/>
            <a:ext cx="5857875" cy="3457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357" y="206009"/>
            <a:ext cx="3328416" cy="23042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12" y="2710323"/>
            <a:ext cx="3406588" cy="3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5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8"/>
    </mc:Choice>
    <mc:Fallback>
      <p:transition spd="slow" advTm="84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Beach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weekends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exchange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me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ticos</a:t>
            </a:r>
            <a:r>
              <a:rPr lang="hu-HU" dirty="0" smtClean="0"/>
              <a:t> ,</a:t>
            </a:r>
            <a:r>
              <a:rPr lang="hu-HU" dirty="0" err="1" smtClean="0"/>
              <a:t>costa</a:t>
            </a:r>
            <a:r>
              <a:rPr lang="hu-HU" dirty="0" smtClean="0"/>
              <a:t> </a:t>
            </a:r>
            <a:r>
              <a:rPr lang="hu-HU" dirty="0" err="1" smtClean="0"/>
              <a:t>ricans</a:t>
            </a:r>
            <a:r>
              <a:rPr lang="hu-HU" dirty="0" smtClean="0"/>
              <a:t> ,</a:t>
            </a:r>
            <a:r>
              <a:rPr lang="hu-HU" dirty="0" err="1" smtClean="0"/>
              <a:t>fiesta</a:t>
            </a:r>
            <a:r>
              <a:rPr lang="hu-HU" dirty="0" smtClean="0"/>
              <a:t> </a:t>
            </a:r>
            <a:r>
              <a:rPr lang="hu-HU" dirty="0" err="1" smtClean="0"/>
              <a:t>means</a:t>
            </a:r>
            <a:r>
              <a:rPr lang="hu-HU" dirty="0" smtClean="0"/>
              <a:t> </a:t>
            </a:r>
            <a:r>
              <a:rPr lang="hu-HU" dirty="0" err="1" smtClean="0"/>
              <a:t>partying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Always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weather</a:t>
            </a:r>
            <a:r>
              <a:rPr lang="hu-HU" dirty="0" smtClean="0"/>
              <a:t> is </a:t>
            </a:r>
            <a:r>
              <a:rPr lang="hu-HU" dirty="0" err="1" smtClean="0"/>
              <a:t>perfect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89" y="0"/>
            <a:ext cx="2246499" cy="39937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98" y="2796782"/>
            <a:ext cx="3032312" cy="30323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4312938"/>
            <a:ext cx="4249638" cy="23904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6" y="3662082"/>
            <a:ext cx="2451847" cy="31959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81" y="3671962"/>
            <a:ext cx="2881238" cy="28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2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86"/>
    </mc:Choice>
    <mc:Fallback>
      <p:transition spd="slow" advTm="1858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707" y="282388"/>
            <a:ext cx="9668434" cy="1411941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707" y="282388"/>
            <a:ext cx="8946541" cy="6723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Travelling to Nicaragua and  Panama 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24" y="795898"/>
            <a:ext cx="4509247" cy="25364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41" y="2990727"/>
            <a:ext cx="2175341" cy="386727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1" y="3188196"/>
            <a:ext cx="2828365" cy="28283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" y="954741"/>
            <a:ext cx="3359523" cy="33595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" y="3938131"/>
            <a:ext cx="2919869" cy="291986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29" y="2292723"/>
            <a:ext cx="2094659" cy="37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8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20"/>
    </mc:Choice>
    <mc:Fallback>
      <p:transition spd="slow" advTm="215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9929" y="27186"/>
            <a:ext cx="9964271" cy="2057645"/>
          </a:xfrm>
        </p:spPr>
        <p:txBody>
          <a:bodyPr>
            <a:normAutofit/>
          </a:bodyPr>
          <a:lstStyle/>
          <a:p>
            <a:r>
              <a:rPr lang="en-US" dirty="0" smtClean="0"/>
              <a:t>Last days in my crazy adventures in Costa Rica </a:t>
            </a:r>
            <a:r>
              <a:rPr lang="hu-HU" dirty="0" smtClean="0"/>
              <a:t>(</a:t>
            </a:r>
            <a:r>
              <a:rPr lang="en-US" dirty="0" smtClean="0"/>
              <a:t>my exchange year</a:t>
            </a:r>
            <a:r>
              <a:rPr lang="hu-HU" dirty="0" smtClean="0"/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968312"/>
            <a:ext cx="4114800" cy="2314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3990415"/>
            <a:ext cx="5097929" cy="286758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1968312"/>
            <a:ext cx="3240742" cy="243055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27187"/>
            <a:ext cx="2054318" cy="36521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21" y="3183590"/>
            <a:ext cx="3174626" cy="317462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73" y="3602317"/>
            <a:ext cx="2441762" cy="325568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72" y="856941"/>
            <a:ext cx="2259106" cy="22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0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69"/>
    </mc:Choice>
    <mc:Fallback>
      <p:transition spd="slow" advTm="1636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</TotalTime>
  <Words>125</Words>
  <Application>Microsoft Office PowerPoint</Application>
  <PresentationFormat>Szélesvásznú</PresentationFormat>
  <Paragraphs>18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Integrál</vt:lpstr>
      <vt:lpstr>Costa Rica ,Pura Vida Life in Costa Rica </vt:lpstr>
      <vt:lpstr> When i arrived  to costa rica ,with my first host family.</vt:lpstr>
      <vt:lpstr>First day at school in Costa Rica</vt:lpstr>
      <vt:lpstr>With the people in costa rica ,everybody is so happy.</vt:lpstr>
      <vt:lpstr>Nature in Costa Rica</vt:lpstr>
      <vt:lpstr>PowerPoint bemutató</vt:lpstr>
      <vt:lpstr>Beach time at the weekends </vt:lpstr>
      <vt:lpstr> </vt:lpstr>
      <vt:lpstr>Last days in my crazy adventures in Costa Rica (my exchange year)  </vt:lpstr>
      <vt:lpstr>Adios!(BYE) Vida Loca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 Rica ,Pura Vida Life in Costa Rica</dc:title>
  <dc:creator>pc</dc:creator>
  <cp:lastModifiedBy>pc</cp:lastModifiedBy>
  <cp:revision>10</cp:revision>
  <dcterms:created xsi:type="dcterms:W3CDTF">2014-02-10T15:07:42Z</dcterms:created>
  <dcterms:modified xsi:type="dcterms:W3CDTF">2014-02-10T16:32:39Z</dcterms:modified>
</cp:coreProperties>
</file>